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222.png"/><Relationship Id="rId14" Type="http://schemas.openxmlformats.org/officeDocument/2006/relationships/image" Target="../media/image223.png"/><Relationship Id="rId15" Type="http://schemas.openxmlformats.org/officeDocument/2006/relationships/image" Target="../media/image22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234.png"/><Relationship Id="rId12" Type="http://schemas.openxmlformats.org/officeDocument/2006/relationships/image" Target="../media/image235.png"/><Relationship Id="rId13" Type="http://schemas.openxmlformats.org/officeDocument/2006/relationships/image" Target="../media/image236.png"/><Relationship Id="rId14" Type="http://schemas.openxmlformats.org/officeDocument/2006/relationships/image" Target="../media/image237.png"/><Relationship Id="rId15" Type="http://schemas.openxmlformats.org/officeDocument/2006/relationships/image" Target="../media/image23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Relationship Id="rId14" Type="http://schemas.openxmlformats.org/officeDocument/2006/relationships/image" Target="../media/image251.png"/><Relationship Id="rId15" Type="http://schemas.openxmlformats.org/officeDocument/2006/relationships/image" Target="../media/image25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Relationship Id="rId11" Type="http://schemas.openxmlformats.org/officeDocument/2006/relationships/image" Target="../media/image262.png"/><Relationship Id="rId12" Type="http://schemas.openxmlformats.org/officeDocument/2006/relationships/image" Target="../media/image263.png"/><Relationship Id="rId13" Type="http://schemas.openxmlformats.org/officeDocument/2006/relationships/image" Target="../media/image264.png"/><Relationship Id="rId14" Type="http://schemas.openxmlformats.org/officeDocument/2006/relationships/image" Target="../media/image265.png"/><Relationship Id="rId15" Type="http://schemas.openxmlformats.org/officeDocument/2006/relationships/image" Target="../media/image26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277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0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Relationship Id="rId9" Type="http://schemas.openxmlformats.org/officeDocument/2006/relationships/image" Target="../media/image317.png"/><Relationship Id="rId10" Type="http://schemas.openxmlformats.org/officeDocument/2006/relationships/image" Target="../media/image318.png"/><Relationship Id="rId11" Type="http://schemas.openxmlformats.org/officeDocument/2006/relationships/image" Target="../media/image319.png"/><Relationship Id="rId12" Type="http://schemas.openxmlformats.org/officeDocument/2006/relationships/image" Target="../media/image32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Relationship Id="rId9" Type="http://schemas.openxmlformats.org/officeDocument/2006/relationships/image" Target="../media/image334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8.png"/><Relationship Id="rId3" Type="http://schemas.openxmlformats.org/officeDocument/2006/relationships/image" Target="../media/image349.png"/><Relationship Id="rId4" Type="http://schemas.openxmlformats.org/officeDocument/2006/relationships/image" Target="../media/image350.png"/><Relationship Id="rId5" Type="http://schemas.openxmlformats.org/officeDocument/2006/relationships/image" Target="../media/image351.png"/><Relationship Id="rId6" Type="http://schemas.openxmlformats.org/officeDocument/2006/relationships/image" Target="../media/image352.png"/><Relationship Id="rId7" Type="http://schemas.openxmlformats.org/officeDocument/2006/relationships/image" Target="../media/image35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35379" y="-3275707"/>
            <a:ext cx="12076190" cy="18284748"/>
            <a:chOff x="3035379" y="-3275707"/>
            <a:chExt cx="12076190" cy="18284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35379" y="-3275707"/>
              <a:ext cx="12076190" cy="18284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53968" y="6224453"/>
            <a:ext cx="18654886" cy="4145918"/>
            <a:chOff x="-253968" y="6224453"/>
            <a:chExt cx="18654886" cy="41459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53968" y="6224453"/>
              <a:ext cx="18654886" cy="41459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2269" y="6483805"/>
            <a:ext cx="6721963" cy="23191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3474" y="8580378"/>
            <a:ext cx="2573224" cy="4577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65452" y="393052"/>
            <a:ext cx="1534694" cy="1534694"/>
            <a:chOff x="16265452" y="393052"/>
            <a:chExt cx="1534694" cy="15346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140000">
              <a:off x="16265452" y="393052"/>
              <a:ext cx="1534694" cy="1534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16671"/>
            <a:ext cx="3978783" cy="8766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7239" y="5500752"/>
            <a:ext cx="8213761" cy="14458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104" y="2520742"/>
            <a:ext cx="7013757" cy="6405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52448" y="338710"/>
            <a:ext cx="2222220" cy="2222220"/>
            <a:chOff x="15352448" y="338710"/>
            <a:chExt cx="2222220" cy="22222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52448" y="338710"/>
              <a:ext cx="2222220" cy="22222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3264" y="3837755"/>
            <a:ext cx="8213412" cy="4340483"/>
            <a:chOff x="753264" y="3837755"/>
            <a:chExt cx="8213412" cy="43404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3264" y="3837755"/>
              <a:ext cx="8213412" cy="43404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4767"/>
            <a:ext cx="3978783" cy="8385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88592" y="5268573"/>
            <a:ext cx="8090466" cy="19045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104" y="2520742"/>
            <a:ext cx="5850572" cy="6405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3264" y="4398840"/>
            <a:ext cx="8312743" cy="4145455"/>
            <a:chOff x="753264" y="4398840"/>
            <a:chExt cx="8312743" cy="41454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3264" y="4398840"/>
              <a:ext cx="8312743" cy="41454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4767"/>
            <a:ext cx="3978783" cy="8385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28192" y="5862657"/>
            <a:ext cx="8213761" cy="14458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104" y="2520742"/>
            <a:ext cx="6687980" cy="6405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3264" y="4182860"/>
            <a:ext cx="7952276" cy="4326515"/>
            <a:chOff x="753264" y="4182860"/>
            <a:chExt cx="7952276" cy="43265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3264" y="4182860"/>
              <a:ext cx="7952276" cy="43265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4767"/>
            <a:ext cx="4536063" cy="8476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10477" y="4776450"/>
            <a:ext cx="7826128" cy="373915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104" y="2520742"/>
            <a:ext cx="3290571" cy="6405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52448" y="338710"/>
            <a:ext cx="2222220" cy="2222220"/>
            <a:chOff x="15352448" y="338710"/>
            <a:chExt cx="2222220" cy="22222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52448" y="338710"/>
              <a:ext cx="2222220" cy="22222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3264" y="3662947"/>
            <a:ext cx="8698340" cy="6063736"/>
            <a:chOff x="753264" y="3662947"/>
            <a:chExt cx="8698340" cy="60637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3264" y="3662947"/>
              <a:ext cx="8698340" cy="60637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4767"/>
            <a:ext cx="4536063" cy="8476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8011" y="7519306"/>
            <a:ext cx="10041891" cy="19045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104" y="2520742"/>
            <a:ext cx="3290571" cy="6405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78313" y="3595584"/>
            <a:ext cx="11475308" cy="3421076"/>
            <a:chOff x="2878313" y="3595584"/>
            <a:chExt cx="11475308" cy="34210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8313" y="3595584"/>
              <a:ext cx="11475308" cy="3421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4767"/>
            <a:ext cx="4536063" cy="8476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104" y="2520742"/>
            <a:ext cx="3231101" cy="6405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1380" y="4559531"/>
            <a:ext cx="15062955" cy="2767818"/>
            <a:chOff x="1611380" y="4559531"/>
            <a:chExt cx="15062955" cy="27678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1380" y="4559531"/>
              <a:ext cx="15062955" cy="2767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4767"/>
            <a:ext cx="5311450" cy="8394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104" y="2520742"/>
            <a:ext cx="5470844" cy="6400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3264" y="3196371"/>
            <a:ext cx="9610043" cy="4701259"/>
            <a:chOff x="753264" y="3196371"/>
            <a:chExt cx="9610043" cy="47012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3264" y="3196371"/>
              <a:ext cx="9610043" cy="470125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34858" y="5501287"/>
            <a:ext cx="4788642" cy="14454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78365" y="7904638"/>
            <a:ext cx="8785069" cy="2339025"/>
            <a:chOff x="1378365" y="7904638"/>
            <a:chExt cx="8785069" cy="2339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8365" y="7904638"/>
              <a:ext cx="8785069" cy="2339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4767"/>
            <a:ext cx="5311450" cy="8394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104" y="2520742"/>
            <a:ext cx="8504443" cy="6821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6879" y="3728320"/>
            <a:ext cx="11001384" cy="4684086"/>
            <a:chOff x="236879" y="3728320"/>
            <a:chExt cx="11001384" cy="46840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879" y="3728320"/>
              <a:ext cx="11001384" cy="46840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98487" y="9060573"/>
            <a:ext cx="5071789" cy="5285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38264" y="4024547"/>
            <a:ext cx="6882475" cy="4344563"/>
            <a:chOff x="11238264" y="4024547"/>
            <a:chExt cx="6882475" cy="43445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38264" y="4024547"/>
              <a:ext cx="6882475" cy="43445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4767"/>
            <a:ext cx="5311450" cy="8394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104" y="2520742"/>
            <a:ext cx="6071969" cy="6398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99205" y="5395144"/>
            <a:ext cx="8472057" cy="19045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7145" y="3815944"/>
            <a:ext cx="6781081" cy="4365217"/>
            <a:chOff x="1217145" y="3815944"/>
            <a:chExt cx="6781081" cy="43652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7145" y="3815944"/>
              <a:ext cx="6781081" cy="43652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6021" y="8279873"/>
            <a:ext cx="6030401" cy="1449627"/>
            <a:chOff x="1366021" y="8279873"/>
            <a:chExt cx="6030401" cy="14496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6021" y="8279873"/>
              <a:ext cx="6030401" cy="14496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4767"/>
            <a:ext cx="5311450" cy="8394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104" y="2520742"/>
            <a:ext cx="6071969" cy="639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83830" y="5433239"/>
            <a:ext cx="6925280" cy="23631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6476" y="3786793"/>
            <a:ext cx="6171429" cy="3917647"/>
            <a:chOff x="1106476" y="3786793"/>
            <a:chExt cx="6171429" cy="39176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476" y="3786793"/>
              <a:ext cx="6171429" cy="39176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3823" y="7860499"/>
            <a:ext cx="6020897" cy="1477739"/>
            <a:chOff x="1073823" y="7860499"/>
            <a:chExt cx="6020897" cy="14777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3823" y="7860499"/>
              <a:ext cx="6020897" cy="14777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77899" y="1977899"/>
            <a:ext cx="6457143" cy="6457143"/>
            <a:chOff x="5977899" y="1977899"/>
            <a:chExt cx="6457143" cy="64571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977899" y="1977899"/>
              <a:ext cx="6447872" cy="6447872"/>
              <a:chOff x="5977899" y="1977899"/>
              <a:chExt cx="6447872" cy="64478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894250" y="-1105750"/>
                <a:ext cx="12895744" cy="1289574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977899" y="1977899"/>
                <a:ext cx="6447872" cy="644787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519448" y="2502342"/>
              <a:ext cx="5380478" cy="5380478"/>
              <a:chOff x="6519448" y="2502342"/>
              <a:chExt cx="5380478" cy="538047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46273" y="-70833"/>
                <a:ext cx="10760957" cy="1076095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19448" y="2502342"/>
                <a:ext cx="5380478" cy="5380478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5082" y="1170898"/>
            <a:ext cx="2778978" cy="11631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414" y="2809392"/>
            <a:ext cx="4892955" cy="1758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74875" y="3678828"/>
            <a:ext cx="2647079" cy="5210963"/>
            <a:chOff x="6274875" y="3678828"/>
            <a:chExt cx="2647079" cy="52109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4875" y="3678828"/>
              <a:ext cx="2647079" cy="52109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1747" y="6415408"/>
            <a:ext cx="1120201" cy="1120201"/>
            <a:chOff x="741747" y="6415408"/>
            <a:chExt cx="1120201" cy="11202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747" y="6415408"/>
              <a:ext cx="1120201" cy="11202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54762" y="3117565"/>
            <a:ext cx="1120201" cy="1120201"/>
            <a:chOff x="12854762" y="3117565"/>
            <a:chExt cx="1120201" cy="11202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54762" y="3117565"/>
              <a:ext cx="1120201" cy="11202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03490" y="3431079"/>
            <a:ext cx="796417" cy="533520"/>
            <a:chOff x="13003490" y="3431079"/>
            <a:chExt cx="796417" cy="5335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03490" y="3431079"/>
              <a:ext cx="796417" cy="53352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67497" y="7349205"/>
            <a:ext cx="7155539" cy="17876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63760" y="1726450"/>
            <a:ext cx="2647079" cy="5210963"/>
            <a:chOff x="9363760" y="1726450"/>
            <a:chExt cx="2647079" cy="521096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63760" y="1726450"/>
              <a:ext cx="2647079" cy="52109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3639" y="6708748"/>
            <a:ext cx="796417" cy="533520"/>
            <a:chOff x="903639" y="6708748"/>
            <a:chExt cx="796417" cy="5335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3639" y="6708748"/>
              <a:ext cx="796417" cy="53352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01009" y="6528535"/>
            <a:ext cx="3392810" cy="9204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33049" y="3230696"/>
            <a:ext cx="2496907" cy="9207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70318" y="725399"/>
            <a:ext cx="6171429" cy="493714"/>
            <a:chOff x="570318" y="725399"/>
            <a:chExt cx="6171429" cy="493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0318" y="725399"/>
              <a:ext cx="6171429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4767"/>
            <a:ext cx="5311450" cy="8394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104" y="2520742"/>
            <a:ext cx="6071969" cy="639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01906" y="5430201"/>
            <a:ext cx="8792299" cy="10234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4080" y="3950237"/>
            <a:ext cx="6171429" cy="3971711"/>
            <a:chOff x="924080" y="3950237"/>
            <a:chExt cx="6171429" cy="39717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080" y="3950237"/>
              <a:ext cx="6171429" cy="39717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2803" y="7980419"/>
            <a:ext cx="5662249" cy="1432553"/>
            <a:chOff x="1122803" y="7980419"/>
            <a:chExt cx="5662249" cy="14325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2803" y="7980419"/>
              <a:ext cx="5662249" cy="14325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4767"/>
            <a:ext cx="5311450" cy="8394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104" y="2520742"/>
            <a:ext cx="4493707" cy="6405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40272" y="4495211"/>
            <a:ext cx="9402762" cy="37391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2499" y="5085714"/>
            <a:ext cx="7796237" cy="4716723"/>
            <a:chOff x="712499" y="5085714"/>
            <a:chExt cx="7796237" cy="47167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499" y="5085714"/>
              <a:ext cx="7796237" cy="47167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2499" y="3210160"/>
            <a:ext cx="7796237" cy="1875970"/>
            <a:chOff x="712499" y="3210160"/>
            <a:chExt cx="7796237" cy="18759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2499" y="3210160"/>
              <a:ext cx="7796237" cy="1875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4767"/>
            <a:ext cx="5311450" cy="8394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104" y="2520742"/>
            <a:ext cx="4493707" cy="6405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113" y="3580952"/>
            <a:ext cx="11744091" cy="5872046"/>
            <a:chOff x="166113" y="3580952"/>
            <a:chExt cx="11744091" cy="58720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113" y="3580952"/>
              <a:ext cx="11744091" cy="587204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64477" y="5154287"/>
            <a:ext cx="5445740" cy="53635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7153" y="9219641"/>
            <a:ext cx="754085" cy="4757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05149" y="9294898"/>
            <a:ext cx="316200" cy="316200"/>
            <a:chOff x="1605149" y="9294898"/>
            <a:chExt cx="316200" cy="3162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5149" y="9294898"/>
              <a:ext cx="316200" cy="3162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46773" y="9294898"/>
            <a:ext cx="316200" cy="316200"/>
            <a:chOff x="3046773" y="9294898"/>
            <a:chExt cx="316200" cy="3162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46773" y="9294898"/>
              <a:ext cx="316200" cy="31620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24972" y="9220914"/>
            <a:ext cx="870122" cy="4757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703932" y="9294898"/>
            <a:ext cx="316200" cy="316200"/>
            <a:chOff x="4703932" y="9294898"/>
            <a:chExt cx="316200" cy="3162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03932" y="9294898"/>
              <a:ext cx="316200" cy="31620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45229" y="9216705"/>
            <a:ext cx="1623787" cy="47577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64491" y="5801564"/>
            <a:ext cx="4601996" cy="98721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4767"/>
            <a:ext cx="5311450" cy="8394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104" y="2520742"/>
            <a:ext cx="5031433" cy="6405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3264" y="3620031"/>
            <a:ext cx="8518012" cy="4903180"/>
            <a:chOff x="753264" y="3620031"/>
            <a:chExt cx="8518012" cy="49031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3264" y="3620031"/>
              <a:ext cx="8518012" cy="490318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40268" y="5097144"/>
            <a:ext cx="7558409" cy="19045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8345" y="1062888"/>
            <a:ext cx="8734019" cy="11465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219" y="3620940"/>
            <a:ext cx="15171678" cy="12775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67444" y="1158124"/>
            <a:ext cx="982735" cy="947221"/>
            <a:chOff x="5967444" y="1158124"/>
            <a:chExt cx="982735" cy="9472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67444" y="1158124"/>
              <a:ext cx="982735" cy="9472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03114" y="4670488"/>
            <a:ext cx="8333901" cy="5285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7550" y="6120698"/>
            <a:ext cx="15171678" cy="12862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19439" y="7178925"/>
            <a:ext cx="7405729" cy="52856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4767"/>
            <a:ext cx="2541867" cy="8394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104" y="2520742"/>
            <a:ext cx="4493707" cy="6405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113" y="3580952"/>
            <a:ext cx="11744091" cy="5872046"/>
            <a:chOff x="166113" y="3580952"/>
            <a:chExt cx="11744091" cy="58720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113" y="3580952"/>
              <a:ext cx="11744091" cy="587204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64477" y="5154287"/>
            <a:ext cx="5445740" cy="53635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7153" y="9219641"/>
            <a:ext cx="754085" cy="4757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05149" y="9294898"/>
            <a:ext cx="316200" cy="316200"/>
            <a:chOff x="1605149" y="9294898"/>
            <a:chExt cx="316200" cy="3162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5149" y="9294898"/>
              <a:ext cx="316200" cy="3162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46773" y="9294898"/>
            <a:ext cx="316200" cy="316200"/>
            <a:chOff x="3046773" y="9294898"/>
            <a:chExt cx="316200" cy="3162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46773" y="9294898"/>
              <a:ext cx="316200" cy="31620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24972" y="9220914"/>
            <a:ext cx="870122" cy="4757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703932" y="9294898"/>
            <a:ext cx="316200" cy="316200"/>
            <a:chOff x="4703932" y="9294898"/>
            <a:chExt cx="316200" cy="3162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03932" y="9294898"/>
              <a:ext cx="316200" cy="31620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45229" y="9216705"/>
            <a:ext cx="1623787" cy="47577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64491" y="5801564"/>
            <a:ext cx="4601996" cy="98721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12586"/>
            <a:ext cx="2541866" cy="8816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104" y="2520742"/>
            <a:ext cx="3633907" cy="6398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64477" y="5154287"/>
            <a:ext cx="5379901" cy="53635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7153" y="9219641"/>
            <a:ext cx="754085" cy="4757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5149" y="9294898"/>
            <a:ext cx="316200" cy="316200"/>
            <a:chOff x="1605149" y="9294898"/>
            <a:chExt cx="316200" cy="3162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5149" y="9294898"/>
              <a:ext cx="316200" cy="3162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46773" y="9294898"/>
            <a:ext cx="316200" cy="316200"/>
            <a:chOff x="3046773" y="9294898"/>
            <a:chExt cx="316200" cy="3162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46773" y="9294898"/>
              <a:ext cx="316200" cy="3162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24972" y="9220914"/>
            <a:ext cx="870122" cy="4757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03932" y="9294898"/>
            <a:ext cx="316200" cy="316200"/>
            <a:chOff x="4703932" y="9294898"/>
            <a:chExt cx="316200" cy="3162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03932" y="9294898"/>
              <a:ext cx="316200" cy="31620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45229" y="9216705"/>
            <a:ext cx="1623787" cy="47577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64477" y="5801563"/>
            <a:ext cx="4999127" cy="9865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9724" y="3669838"/>
            <a:ext cx="9942698" cy="5140871"/>
            <a:chOff x="549724" y="3669838"/>
            <a:chExt cx="9942698" cy="51408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9724" y="3669838"/>
              <a:ext cx="9942698" cy="5140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12586"/>
            <a:ext cx="2541866" cy="8816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104" y="2520742"/>
            <a:ext cx="3576764" cy="6398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23907" y="5154287"/>
            <a:ext cx="5904553" cy="53635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7153" y="9219641"/>
            <a:ext cx="754085" cy="4757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5149" y="9294898"/>
            <a:ext cx="316200" cy="316200"/>
            <a:chOff x="1605149" y="9294898"/>
            <a:chExt cx="316200" cy="3162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5149" y="9294898"/>
              <a:ext cx="316200" cy="3162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46773" y="9294898"/>
            <a:ext cx="316200" cy="316200"/>
            <a:chOff x="3046773" y="9294898"/>
            <a:chExt cx="316200" cy="3162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46773" y="9294898"/>
              <a:ext cx="316200" cy="3162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24972" y="9220914"/>
            <a:ext cx="870122" cy="4757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03932" y="9294898"/>
            <a:ext cx="316200" cy="316200"/>
            <a:chOff x="4703932" y="9294898"/>
            <a:chExt cx="316200" cy="3162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03932" y="9294898"/>
              <a:ext cx="316200" cy="31620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45229" y="9216705"/>
            <a:ext cx="1623787" cy="47577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44192" y="5801563"/>
            <a:ext cx="4601996" cy="5285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3264" y="3580861"/>
            <a:ext cx="9808729" cy="5146845"/>
            <a:chOff x="753264" y="3580861"/>
            <a:chExt cx="9808729" cy="514684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3264" y="3580861"/>
              <a:ext cx="9808729" cy="51468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12586"/>
            <a:ext cx="2541866" cy="8816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104" y="2520742"/>
            <a:ext cx="3633907" cy="6398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59715" y="5097144"/>
            <a:ext cx="5297640" cy="53635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7153" y="9219641"/>
            <a:ext cx="754085" cy="4757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5149" y="9294898"/>
            <a:ext cx="316200" cy="316200"/>
            <a:chOff x="1605149" y="9294898"/>
            <a:chExt cx="316200" cy="3162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5149" y="9294898"/>
              <a:ext cx="316200" cy="3162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46773" y="9294898"/>
            <a:ext cx="316200" cy="316200"/>
            <a:chOff x="3046773" y="9294898"/>
            <a:chExt cx="316200" cy="3162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46773" y="9294898"/>
              <a:ext cx="316200" cy="3162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24972" y="9220914"/>
            <a:ext cx="870122" cy="4757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03932" y="9294898"/>
            <a:ext cx="316200" cy="316200"/>
            <a:chOff x="4703932" y="9294898"/>
            <a:chExt cx="316200" cy="3162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03932" y="9294898"/>
              <a:ext cx="316200" cy="31620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45229" y="9216705"/>
            <a:ext cx="1623787" cy="47577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94858" y="5822163"/>
            <a:ext cx="7342575" cy="14652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3264" y="3447242"/>
            <a:ext cx="9586672" cy="5267924"/>
            <a:chOff x="753264" y="3447242"/>
            <a:chExt cx="9586672" cy="52679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3264" y="3447242"/>
              <a:ext cx="9586672" cy="5267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12586"/>
            <a:ext cx="2541866" cy="881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59715" y="5097144"/>
            <a:ext cx="5077599" cy="5363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7153" y="9219641"/>
            <a:ext cx="754085" cy="4757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5149" y="9294898"/>
            <a:ext cx="316200" cy="316200"/>
            <a:chOff x="1605149" y="9294898"/>
            <a:chExt cx="316200" cy="3162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5149" y="9294898"/>
              <a:ext cx="316200" cy="3162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46773" y="9294898"/>
            <a:ext cx="316200" cy="316200"/>
            <a:chOff x="3046773" y="9294898"/>
            <a:chExt cx="316200" cy="3162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46773" y="9294898"/>
              <a:ext cx="316200" cy="3162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24972" y="9220914"/>
            <a:ext cx="870122" cy="4757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03932" y="9294898"/>
            <a:ext cx="316200" cy="316200"/>
            <a:chOff x="4703932" y="9294898"/>
            <a:chExt cx="316200" cy="3162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03932" y="9294898"/>
              <a:ext cx="316200" cy="31620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45229" y="9216705"/>
            <a:ext cx="1623787" cy="4757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3264" y="3566516"/>
            <a:ext cx="10034753" cy="5126268"/>
            <a:chOff x="753264" y="3566516"/>
            <a:chExt cx="10034753" cy="51262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3264" y="3566516"/>
              <a:ext cx="10034753" cy="512626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0104" y="2520742"/>
            <a:ext cx="3633907" cy="63981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94858" y="5822163"/>
            <a:ext cx="7342575" cy="14652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66287" y="727620"/>
            <a:ext cx="3163685" cy="396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4414" y="1054767"/>
            <a:ext cx="3694859" cy="8394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8978" y="3914001"/>
            <a:ext cx="11651905" cy="4154046"/>
            <a:chOff x="238978" y="3914001"/>
            <a:chExt cx="11651905" cy="41540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978" y="3914001"/>
              <a:ext cx="11651905" cy="415404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5599" y="3847336"/>
            <a:ext cx="1361233" cy="7732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91810" y="6290925"/>
            <a:ext cx="5061102" cy="20786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82287" y="5830383"/>
            <a:ext cx="3130929" cy="35167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2788" y="8144182"/>
            <a:ext cx="2367009" cy="35167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33000" y="4286099"/>
            <a:ext cx="5118421" cy="158561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3405"/>
            <a:ext cx="2979041" cy="8490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104" y="2520742"/>
            <a:ext cx="5190743" cy="6401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06747" y="4240079"/>
            <a:ext cx="11862696" cy="3933470"/>
            <a:chOff x="3306747" y="4240079"/>
            <a:chExt cx="11862696" cy="39334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06747" y="4240079"/>
              <a:ext cx="11862696" cy="393347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90273" y="4633521"/>
            <a:ext cx="877400" cy="6743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90241" y="5438224"/>
            <a:ext cx="9155411" cy="190999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4171"/>
            <a:ext cx="7279210" cy="848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104" y="2520742"/>
            <a:ext cx="4861428" cy="64057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22763" y="5249525"/>
            <a:ext cx="8158176" cy="14458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3264" y="4160333"/>
            <a:ext cx="8389593" cy="4121388"/>
            <a:chOff x="753264" y="4160333"/>
            <a:chExt cx="8389593" cy="41213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3264" y="4160333"/>
              <a:ext cx="8389593" cy="4121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4767"/>
            <a:ext cx="7279223" cy="8476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104" y="2520742"/>
            <a:ext cx="4861428" cy="64057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65620" y="5870317"/>
            <a:ext cx="6882754" cy="9872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3264" y="4835781"/>
            <a:ext cx="9526873" cy="2554393"/>
            <a:chOff x="753264" y="4835781"/>
            <a:chExt cx="9526873" cy="25543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3264" y="4835781"/>
              <a:ext cx="9526873" cy="25543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3405"/>
            <a:ext cx="2979041" cy="8490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8904" y="2520742"/>
            <a:ext cx="7191854" cy="6630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30407" y="3384064"/>
            <a:ext cx="4089836" cy="6711174"/>
            <a:chOff x="2430407" y="3384064"/>
            <a:chExt cx="4089836" cy="67111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0407" y="3384064"/>
              <a:ext cx="4089836" cy="671117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32020" y="5433763"/>
            <a:ext cx="7667537" cy="144587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3405"/>
            <a:ext cx="2979041" cy="8490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104" y="2520742"/>
            <a:ext cx="5190743" cy="6401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551" y="7202620"/>
            <a:ext cx="6587527" cy="5645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65291" y="7248329"/>
            <a:ext cx="656382" cy="562699"/>
            <a:chOff x="8265291" y="7248329"/>
            <a:chExt cx="656382" cy="5626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5291" y="7248329"/>
              <a:ext cx="656382" cy="56269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51753" y="6804907"/>
            <a:ext cx="7376172" cy="15388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63966" y="7982457"/>
            <a:ext cx="7197783" cy="99192"/>
            <a:chOff x="9163966" y="7982457"/>
            <a:chExt cx="7197783" cy="991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63966" y="7982457"/>
              <a:ext cx="7197783" cy="9919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44591" y="7424706"/>
            <a:ext cx="4297699" cy="5281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21619" y="4595680"/>
            <a:ext cx="13654162" cy="1094353"/>
            <a:chOff x="2121619" y="4595680"/>
            <a:chExt cx="13654162" cy="10943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21619" y="4595680"/>
              <a:ext cx="13654162" cy="10943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4767"/>
            <a:ext cx="1547411" cy="8341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8904" y="2520742"/>
            <a:ext cx="1684450" cy="6398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7609" y="4967311"/>
            <a:ext cx="13926026" cy="193704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3405"/>
            <a:ext cx="2979041" cy="8490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104" y="2520742"/>
            <a:ext cx="3012815" cy="6398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79906" y="5097144"/>
            <a:ext cx="7738071" cy="23631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2223" y="3458619"/>
            <a:ext cx="8432626" cy="1698351"/>
            <a:chOff x="732223" y="3458619"/>
            <a:chExt cx="8432626" cy="16983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2223" y="3458619"/>
              <a:ext cx="8432626" cy="16983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3264" y="5156971"/>
            <a:ext cx="8389593" cy="4068372"/>
            <a:chOff x="753264" y="5156971"/>
            <a:chExt cx="8389593" cy="40683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3264" y="5156971"/>
              <a:ext cx="8389593" cy="40683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3405"/>
            <a:ext cx="2979041" cy="8490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71685" y="3839381"/>
            <a:ext cx="12384560" cy="5155073"/>
            <a:chOff x="2971685" y="3839381"/>
            <a:chExt cx="12384560" cy="51550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1685" y="3839381"/>
              <a:ext cx="12384560" cy="51550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0104" y="2520742"/>
            <a:ext cx="3012815" cy="63981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3405"/>
            <a:ext cx="2979041" cy="8490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104" y="2520742"/>
            <a:ext cx="3031863" cy="6398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64096" y="5097144"/>
            <a:ext cx="6549483" cy="19045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5169" y="3639741"/>
            <a:ext cx="10356355" cy="4802760"/>
            <a:chOff x="715169" y="3639741"/>
            <a:chExt cx="10356355" cy="48027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169" y="3639741"/>
              <a:ext cx="10356355" cy="4802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3405"/>
            <a:ext cx="2979041" cy="8490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5781" y="569424"/>
            <a:ext cx="1798887" cy="1798887"/>
            <a:chOff x="15775781" y="569424"/>
            <a:chExt cx="1798887" cy="1798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5781" y="569424"/>
              <a:ext cx="1798887" cy="17988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104" y="2520742"/>
            <a:ext cx="3031863" cy="6398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27754" y="3553667"/>
            <a:ext cx="13353639" cy="5558452"/>
            <a:chOff x="2627754" y="3553667"/>
            <a:chExt cx="13353639" cy="55584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7754" y="3553667"/>
              <a:ext cx="13353639" cy="5558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66287" y="727620"/>
            <a:ext cx="3163685" cy="396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4414" y="1054767"/>
            <a:ext cx="2551475" cy="8394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10667" y="5958639"/>
            <a:ext cx="4388065" cy="3736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7742" y="9139242"/>
            <a:ext cx="3050019" cy="342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8288" y="2741221"/>
            <a:ext cx="8283998" cy="4803272"/>
            <a:chOff x="488288" y="2741221"/>
            <a:chExt cx="8283998" cy="48032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288" y="2741221"/>
              <a:ext cx="8283998" cy="48032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73643" y="4621094"/>
            <a:ext cx="4987000" cy="611902"/>
            <a:chOff x="12573643" y="4621094"/>
            <a:chExt cx="4987000" cy="6119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73643" y="4621094"/>
              <a:ext cx="4987000" cy="6119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041116" y="4850085"/>
            <a:ext cx="584344" cy="765822"/>
            <a:chOff x="17041116" y="4850085"/>
            <a:chExt cx="584344" cy="7658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60000">
              <a:off x="17041116" y="4850085"/>
              <a:ext cx="584344" cy="76582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85049" y="4668008"/>
            <a:ext cx="2247449" cy="5291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4097" y="5060378"/>
            <a:ext cx="9964203" cy="3632141"/>
            <a:chOff x="1354097" y="5060378"/>
            <a:chExt cx="9964203" cy="36321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4097" y="5060378"/>
              <a:ext cx="9964203" cy="363214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13841" y="6493703"/>
            <a:ext cx="4361419" cy="13155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02521" y="7996096"/>
            <a:ext cx="1052846" cy="37365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1828" y="-4257384"/>
            <a:ext cx="10642948" cy="18624382"/>
            <a:chOff x="3901828" y="-4257384"/>
            <a:chExt cx="10642948" cy="186243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901828" y="-4257384"/>
              <a:ext cx="10642948" cy="186243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8889" y="-474075"/>
            <a:ext cx="18560890" cy="4360550"/>
            <a:chOff x="-88889" y="-474075"/>
            <a:chExt cx="18560890" cy="43605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88889" y="-474075"/>
              <a:ext cx="18560890" cy="43605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2718" y="4094387"/>
            <a:ext cx="3679799" cy="10152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66287" y="727620"/>
            <a:ext cx="3163685" cy="396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4414" y="1054767"/>
            <a:ext cx="2551475" cy="8394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10667" y="5958639"/>
            <a:ext cx="4404866" cy="3736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7742" y="9139242"/>
            <a:ext cx="3050019" cy="342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73643" y="4621094"/>
            <a:ext cx="4987000" cy="611902"/>
            <a:chOff x="12573643" y="4621094"/>
            <a:chExt cx="4987000" cy="6119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73643" y="4621094"/>
              <a:ext cx="4987000" cy="6119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41116" y="4850085"/>
            <a:ext cx="584344" cy="765822"/>
            <a:chOff x="17041116" y="4850085"/>
            <a:chExt cx="584344" cy="7658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60000">
              <a:off x="17041116" y="4850085"/>
              <a:ext cx="584344" cy="76582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85049" y="4668011"/>
            <a:ext cx="2518331" cy="5297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76382" y="6509497"/>
            <a:ext cx="4957350" cy="131550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02521" y="7996096"/>
            <a:ext cx="1052846" cy="3736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0407" y="2413725"/>
            <a:ext cx="8535408" cy="5638542"/>
            <a:chOff x="810407" y="2413725"/>
            <a:chExt cx="8535408" cy="56385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0407" y="2413725"/>
              <a:ext cx="8535408" cy="56385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85716" y="4273445"/>
            <a:ext cx="7307606" cy="4203792"/>
            <a:chOff x="2785716" y="4273445"/>
            <a:chExt cx="7307606" cy="42037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85716" y="4273445"/>
              <a:ext cx="7307606" cy="42037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13892" y="4096799"/>
            <a:ext cx="5745397" cy="9872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3987" y="5185999"/>
            <a:ext cx="5890238" cy="9872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3892" y="6346285"/>
            <a:ext cx="5965502" cy="986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54027" y="3247706"/>
            <a:ext cx="95238" cy="95238"/>
            <a:chOff x="10954027" y="3247706"/>
            <a:chExt cx="95238" cy="95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4027" y="3247706"/>
              <a:ext cx="95238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54027" y="4393190"/>
            <a:ext cx="95238" cy="95238"/>
            <a:chOff x="10954027" y="4393190"/>
            <a:chExt cx="95238" cy="95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4027" y="4393190"/>
              <a:ext cx="95238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54027" y="5438866"/>
            <a:ext cx="95238" cy="95238"/>
            <a:chOff x="10954027" y="5438866"/>
            <a:chExt cx="95238" cy="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4027" y="5438866"/>
              <a:ext cx="95238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14984" y="6557709"/>
            <a:ext cx="95238" cy="95238"/>
            <a:chOff x="11014984" y="6557709"/>
            <a:chExt cx="95238" cy="952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14984" y="6557709"/>
              <a:ext cx="95238" cy="9523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13892" y="2945152"/>
            <a:ext cx="5557008" cy="9872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144" y="7425086"/>
            <a:ext cx="5331954" cy="9872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71049" y="8585372"/>
            <a:ext cx="5705868" cy="9872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11170" y="7677956"/>
            <a:ext cx="95238" cy="95238"/>
            <a:chOff x="11011170" y="7677956"/>
            <a:chExt cx="95238" cy="952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11170" y="7677956"/>
              <a:ext cx="95238" cy="952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72127" y="8796798"/>
            <a:ext cx="95238" cy="95238"/>
            <a:chOff x="11072127" y="8796798"/>
            <a:chExt cx="95238" cy="952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72127" y="8796798"/>
              <a:ext cx="95238" cy="95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4571" y="3192087"/>
            <a:ext cx="9108731" cy="6112012"/>
            <a:chOff x="1144571" y="3192087"/>
            <a:chExt cx="9108731" cy="61120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4571" y="3192087"/>
              <a:ext cx="9108731" cy="611201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4414" y="1052317"/>
            <a:ext cx="10203018" cy="8491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54767"/>
            <a:ext cx="10203018" cy="8466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2046" y="3543246"/>
            <a:ext cx="9834802" cy="4937872"/>
            <a:chOff x="662046" y="3543246"/>
            <a:chExt cx="9834802" cy="49378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46" y="3543246"/>
              <a:ext cx="9834802" cy="49378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2892" y="5113179"/>
            <a:ext cx="5745397" cy="9872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62987" y="6202379"/>
            <a:ext cx="5890238" cy="9872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62892" y="7362665"/>
            <a:ext cx="5965502" cy="9867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03027" y="4264086"/>
            <a:ext cx="95238" cy="95238"/>
            <a:chOff x="11003027" y="4264086"/>
            <a:chExt cx="95238" cy="95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03027" y="4264086"/>
              <a:ext cx="95238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03027" y="5409570"/>
            <a:ext cx="95238" cy="95238"/>
            <a:chOff x="11003027" y="5409570"/>
            <a:chExt cx="95238" cy="952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03027" y="5409570"/>
              <a:ext cx="95238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03027" y="6455246"/>
            <a:ext cx="95238" cy="95238"/>
            <a:chOff x="11003027" y="6455246"/>
            <a:chExt cx="95238" cy="952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03027" y="6455246"/>
              <a:ext cx="95238" cy="95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984" y="7574089"/>
            <a:ext cx="95238" cy="95238"/>
            <a:chOff x="11063984" y="7574089"/>
            <a:chExt cx="95238" cy="952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63984" y="7574089"/>
              <a:ext cx="95238" cy="9523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62892" y="3961532"/>
            <a:ext cx="5557008" cy="9872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16671"/>
            <a:ext cx="3978783" cy="8766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44173" y="8019906"/>
            <a:ext cx="8331995" cy="19045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105" y="2520746"/>
            <a:ext cx="5826015" cy="6405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52448" y="338710"/>
            <a:ext cx="2222220" cy="2222220"/>
            <a:chOff x="15352448" y="338710"/>
            <a:chExt cx="2222220" cy="22222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52448" y="338710"/>
              <a:ext cx="2222220" cy="22222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39650" y="3656224"/>
            <a:ext cx="10406415" cy="3967446"/>
            <a:chOff x="3939650" y="3656224"/>
            <a:chExt cx="10406415" cy="39674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39650" y="3656224"/>
              <a:ext cx="10406415" cy="39674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72876" y="-6941835"/>
            <a:ext cx="1382179" cy="16821404"/>
            <a:chOff x="8472876" y="-6941835"/>
            <a:chExt cx="1382179" cy="16821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72876" y="-6941835"/>
              <a:ext cx="1382179" cy="16821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14" y="1016671"/>
            <a:ext cx="3978783" cy="8766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591" y="4524901"/>
            <a:ext cx="8103622" cy="32804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104" y="2520742"/>
            <a:ext cx="7203766" cy="6405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642" y="2651752"/>
            <a:ext cx="473003" cy="344002"/>
            <a:chOff x="808642" y="2651752"/>
            <a:chExt cx="473003" cy="3440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08642" y="2651752"/>
              <a:ext cx="473003" cy="344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52448" y="338710"/>
            <a:ext cx="2222220" cy="2222220"/>
            <a:chOff x="15352448" y="338710"/>
            <a:chExt cx="2222220" cy="22222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52448" y="338710"/>
              <a:ext cx="2222220" cy="22222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3264" y="4537961"/>
            <a:ext cx="8790568" cy="3593145"/>
            <a:chOff x="753264" y="4537961"/>
            <a:chExt cx="8790568" cy="35931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3264" y="4537961"/>
              <a:ext cx="8790568" cy="3593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2022-04-06T14:07:41Z</dcterms:created>
  <dcterms:modified xsi:type="dcterms:W3CDTF">2022-04-06T14:07:41Z</dcterms:modified>
</cp:coreProperties>
</file>